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8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71C3-8680-4978-B962-56A2202391CA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09774-6DF5-448E-BA50-331449595E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sktop_DDR_notches_Comparis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143000"/>
            <a:ext cx="4762500" cy="5581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Different positioning of notches makes RAM installation idiot proof.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Mtype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119616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Different types of RAM sticks. Notice the notches.  Also, SIMM has contacts on only one side.  Heat spreaders illustrated on top right RAM stick.  SODIMM is for laptops.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ucial memory type release d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117600"/>
            <a:ext cx="8128000" cy="574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DDR SDRAM release dates.  Notice that they are all basically the same size.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ll-ispiron-laptop-ram-install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143000"/>
            <a:ext cx="7620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Laptop memory retaining clips and notches with matching keys.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69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MrG</dc:creator>
  <cp:lastModifiedBy>MrG</cp:lastModifiedBy>
  <cp:revision>6</cp:revision>
  <dcterms:created xsi:type="dcterms:W3CDTF">2015-03-17T18:22:29Z</dcterms:created>
  <dcterms:modified xsi:type="dcterms:W3CDTF">2015-03-18T01:18:52Z</dcterms:modified>
</cp:coreProperties>
</file>